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FEB"/>
    <a:srgbClr val="B41A62"/>
    <a:srgbClr val="B41961"/>
    <a:srgbClr val="8F1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19FB7-8F99-1F41-9E2D-E9556B51252B}" v="4" dt="2024-02-16T13:49:31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0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38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FERNANDEZ MORENO" userId="cc657fda-8ae7-4188-ad0b-9da89ef8c788" providerId="ADAL" clId="{85619FB7-8F99-1F41-9E2D-E9556B51252B}"/>
    <pc:docChg chg="undo custSel modSld modMainMaster">
      <pc:chgData name="REBECA FERNANDEZ MORENO" userId="cc657fda-8ae7-4188-ad0b-9da89ef8c788" providerId="ADAL" clId="{85619FB7-8F99-1F41-9E2D-E9556B51252B}" dt="2024-02-16T13:50:20.811" v="13" actId="1076"/>
      <pc:docMkLst>
        <pc:docMk/>
      </pc:docMkLst>
      <pc:sldChg chg="modSp mod">
        <pc:chgData name="REBECA FERNANDEZ MORENO" userId="cc657fda-8ae7-4188-ad0b-9da89ef8c788" providerId="ADAL" clId="{85619FB7-8F99-1F41-9E2D-E9556B51252B}" dt="2024-02-16T13:50:20.811" v="13" actId="1076"/>
        <pc:sldMkLst>
          <pc:docMk/>
          <pc:sldMk cId="640441560" sldId="256"/>
        </pc:sldMkLst>
        <pc:spChg chg="mod">
          <ac:chgData name="REBECA FERNANDEZ MORENO" userId="cc657fda-8ae7-4188-ad0b-9da89ef8c788" providerId="ADAL" clId="{85619FB7-8F99-1F41-9E2D-E9556B51252B}" dt="2024-02-16T13:50:20.811" v="13" actId="1076"/>
          <ac:spMkLst>
            <pc:docMk/>
            <pc:sldMk cId="640441560" sldId="256"/>
            <ac:spMk id="5" creationId="{C06FE38D-DC4B-8B46-B83C-36EADBA0B824}"/>
          </ac:spMkLst>
        </pc:spChg>
        <pc:spChg chg="mod">
          <ac:chgData name="REBECA FERNANDEZ MORENO" userId="cc657fda-8ae7-4188-ad0b-9da89ef8c788" providerId="ADAL" clId="{85619FB7-8F99-1F41-9E2D-E9556B51252B}" dt="2024-02-16T13:50:20.811" v="13" actId="1076"/>
          <ac:spMkLst>
            <pc:docMk/>
            <pc:sldMk cId="640441560" sldId="256"/>
            <ac:spMk id="6" creationId="{A50DE8CF-F973-D247-B98F-668AD5676F48}"/>
          </ac:spMkLst>
        </pc:spChg>
      </pc:sldChg>
      <pc:sldChg chg="modSp mod">
        <pc:chgData name="REBECA FERNANDEZ MORENO" userId="cc657fda-8ae7-4188-ad0b-9da89ef8c788" providerId="ADAL" clId="{85619FB7-8F99-1F41-9E2D-E9556B51252B}" dt="2024-02-16T13:49:53.667" v="6" actId="1035"/>
        <pc:sldMkLst>
          <pc:docMk/>
          <pc:sldMk cId="377210303" sldId="257"/>
        </pc:sldMkLst>
        <pc:spChg chg="mod">
          <ac:chgData name="REBECA FERNANDEZ MORENO" userId="cc657fda-8ae7-4188-ad0b-9da89ef8c788" providerId="ADAL" clId="{85619FB7-8F99-1F41-9E2D-E9556B51252B}" dt="2024-02-16T13:49:53.667" v="6" actId="1035"/>
          <ac:spMkLst>
            <pc:docMk/>
            <pc:sldMk cId="377210303" sldId="257"/>
            <ac:spMk id="7" creationId="{3CE18EBC-2C08-ABA5-6C93-20D62E09929F}"/>
          </ac:spMkLst>
        </pc:spChg>
        <pc:spChg chg="mod">
          <ac:chgData name="REBECA FERNANDEZ MORENO" userId="cc657fda-8ae7-4188-ad0b-9da89ef8c788" providerId="ADAL" clId="{85619FB7-8F99-1F41-9E2D-E9556B51252B}" dt="2024-02-16T13:49:53.667" v="6" actId="1035"/>
          <ac:spMkLst>
            <pc:docMk/>
            <pc:sldMk cId="377210303" sldId="257"/>
            <ac:spMk id="8" creationId="{72DED14D-6C1B-9441-93F8-B3B907CEB612}"/>
          </ac:spMkLst>
        </pc:spChg>
      </pc:sldChg>
      <pc:sldChg chg="modSp mod">
        <pc:chgData name="REBECA FERNANDEZ MORENO" userId="cc657fda-8ae7-4188-ad0b-9da89ef8c788" providerId="ADAL" clId="{85619FB7-8F99-1F41-9E2D-E9556B51252B}" dt="2024-02-16T13:49:59.652" v="8" actId="14100"/>
        <pc:sldMkLst>
          <pc:docMk/>
          <pc:sldMk cId="1653049893" sldId="258"/>
        </pc:sldMkLst>
        <pc:spChg chg="mod">
          <ac:chgData name="REBECA FERNANDEZ MORENO" userId="cc657fda-8ae7-4188-ad0b-9da89ef8c788" providerId="ADAL" clId="{85619FB7-8F99-1F41-9E2D-E9556B51252B}" dt="2024-02-16T13:49:59.652" v="8" actId="14100"/>
          <ac:spMkLst>
            <pc:docMk/>
            <pc:sldMk cId="1653049893" sldId="258"/>
            <ac:spMk id="8" creationId="{EFDD70BD-D652-C52E-14BF-700CDDD962B0}"/>
          </ac:spMkLst>
        </pc:spChg>
        <pc:spChg chg="mod">
          <ac:chgData name="REBECA FERNANDEZ MORENO" userId="cc657fda-8ae7-4188-ad0b-9da89ef8c788" providerId="ADAL" clId="{85619FB7-8F99-1F41-9E2D-E9556B51252B}" dt="2024-02-16T13:49:59.652" v="8" actId="14100"/>
          <ac:spMkLst>
            <pc:docMk/>
            <pc:sldMk cId="1653049893" sldId="258"/>
            <ac:spMk id="9" creationId="{C537C50B-0EA4-B86B-6D41-83DAFEDD5380}"/>
          </ac:spMkLst>
        </pc:spChg>
      </pc:sldChg>
      <pc:sldMasterChg chg="modSp">
        <pc:chgData name="REBECA FERNANDEZ MORENO" userId="cc657fda-8ae7-4188-ad0b-9da89ef8c788" providerId="ADAL" clId="{85619FB7-8F99-1F41-9E2D-E9556B51252B}" dt="2024-02-16T13:49:31.510" v="5" actId="14826"/>
        <pc:sldMasterMkLst>
          <pc:docMk/>
          <pc:sldMasterMk cId="1729964931" sldId="2147483648"/>
        </pc:sldMasterMkLst>
        <pc:picChg chg="mod">
          <ac:chgData name="REBECA FERNANDEZ MORENO" userId="cc657fda-8ae7-4188-ad0b-9da89ef8c788" providerId="ADAL" clId="{85619FB7-8F99-1F41-9E2D-E9556B51252B}" dt="2024-02-16T13:49:31.510" v="5" actId="14826"/>
          <ac:picMkLst>
            <pc:docMk/>
            <pc:sldMasterMk cId="1729964931" sldId="2147483648"/>
            <ac:picMk id="3" creationId="{6B7B9EC0-C222-E8B4-A3CA-01DCBD06237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541CB0-D032-6B42-904F-F467CEDE8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69DE11-7899-D449-B476-0721259AF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C6F3-5441-4049-9BDF-5468FF04C3FF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2BE2D-4910-A14F-85DC-0AB5E502B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39B70E-FE59-8E4B-ABB3-07C4D93870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61AE7-FC88-034E-888B-5DBD2485D3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914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023F4-6F06-7542-B25E-5D29F9E426B7}" type="datetimeFigureOut">
              <a:rPr lang="es-ES" smtClean="0"/>
              <a:t>16/2/24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CA54-FEAC-BD46-8DF1-C3A6CB443D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9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CA54-FEAC-BD46-8DF1-C3A6CB443DB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4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F085-848C-024A-BC63-9712BAB5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DD0922-33DF-DC4B-B2A6-906707E57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BE63A-76BF-CA4A-AB97-CB732AB9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187A4-2DB4-FA40-995B-0073F601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CBC82-BD38-A248-B527-2428687B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634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57260-6A5C-9A49-BC11-5D2CA431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B69346-2D9A-3E49-B243-6F462CFE1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1DCBC-5E33-7B46-8C36-BFF43B7F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05DE4-DFDE-C146-8641-61487C04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3A6A4-FBCC-3246-AB04-56D1F2C9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36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E82069-16B0-2349-AE29-82E5C01D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D4D620-3F96-9447-9C52-0BD93BD6C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7B424-950A-3F4B-B5F2-A30FEE0F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44996-3276-0043-A0BA-2EBF5EBF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21591-5C63-F243-839C-EFEB7D84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0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34F7-93DB-7B4A-8C21-3D73F027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5CCE01-B945-834D-96CF-2BF6D2B9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6BC282-C6A6-8941-ABD3-92A24419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8F21CD-D395-5347-94F4-D9C0B9F0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610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6A382-B520-884F-92C4-5A5A0FEC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C86F9-66A0-6E42-8653-91A79C8F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CF5B0-8A15-9F4D-A12E-0DE49B11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97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0E00F-7210-F945-9558-C80DB5DC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8AE13-FF91-CC46-9BC7-759C47F7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3D8BD-1689-5C48-A7AA-20598645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81148-AE45-4640-B5F1-E4BF37F5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F38BA-03BF-5043-9B3E-376932C3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830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7D8FF-888F-5D43-8563-1E25F5D4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A4EECB-27E2-5A41-9081-4CDE23B7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50587A-B3C1-364D-9920-BCA7CD4C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841A8-7DED-BD46-BC4A-D3FCCFD8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1648E-900C-2C41-8595-793344E0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683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E296C-4318-D34B-85C3-3818D8D3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47B86-3F5A-354B-BC22-41DA2714B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5568C5-F51B-D44E-9A64-F3376FED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00CD4-A0AB-1B4D-B326-CBD9B79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29034-D9DB-274F-9EDB-145E9632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758854-FD7F-F64A-BDB7-4890A89A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887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9ADA-483C-504C-846A-BBF2B243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72617E-B546-C544-8CE8-987B1BC2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76908-465B-FB40-82B3-0A18BA54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790A6A-5077-4A40-8449-33B3B130A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5AF7ED-5B9F-D94C-84B0-A91D484D2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A149FD-D9AC-1649-BACA-425E2AA0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D05870-AFC1-6047-95BB-D13319AC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B24C3B-6F3E-1048-B7A7-521715C0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956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8259B-3748-FD4C-91CA-23940558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290015-C26B-9A4D-93EB-04AFB54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021E5A-53FF-624F-BBFE-ED275740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2B0212-2C4B-E144-B0A6-0EEAF40B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358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4CA507-5828-6247-A2E0-A2D18907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EA860C-478F-6C44-9C7A-753490AA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BE7B47-0ABA-534C-8CFA-2CC0262C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36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22A57-35C0-1447-BD3E-D58B36D7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348AB-5FA3-F94F-95BB-2062B91B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AEC42-3726-9F4D-BEDC-11286096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22864-4BA0-814A-B77C-F2B45C6C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899CC1-A42F-4943-B138-D4D81532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639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96FEC-BA37-7347-9983-F1DD7C6C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755FB-D44A-684E-9A41-3D73DAFC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5520F-34AC-204E-B19F-A8D73A1C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C74516-D23D-E943-8B5F-67A3D36C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2D9D6A-8AD0-9343-8ABE-2F782A30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0E6A6-990B-0447-BFC9-825D137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673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73393-F837-6245-990C-4916007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C13924-AD32-E141-A76D-278CD141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681C4F-FF1B-FC47-BE61-F0990B34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0DA664-6655-6946-BBE8-CE2C026F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D77A66-C0D3-1948-954C-A04D446C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828630-7857-BC4E-AFBD-C9399645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249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DB69E-3918-D64D-934D-DF58906D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FE0778-3183-514F-AA23-B442E57EB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462CD-98F0-7942-AB44-918EB92C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CDFB3-8924-AB4D-94EC-CFF19A93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A6340E-F7E2-4844-B68B-9F58FED7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01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FD1E8D-C3B4-BC41-9603-97B44178C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3BF2BA-0E65-A645-ACD4-6F0168BA8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3FDCA-F6A8-ED4D-8D41-CAB8B21B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7F77B-7B80-2245-8D75-977E6F68AD85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F0890-0B65-BB40-B52F-C548BFE1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A57B9A-DD65-2349-BBA2-38353FAB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38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D264D-0A24-474A-A7F1-9927334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68A72-73C9-FA43-8F45-DB9419A7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1421C-703E-7349-B55A-078B94A7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EB8E9-CA60-E440-91CC-5D5CB69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C7DAF-80BA-0046-8C0B-B336FB19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01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537D0-5633-1544-99F5-58ED2674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B706F-BD8E-584E-83EC-D49579D6A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F8E824-5097-5E42-B9E3-BD35BE279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D4EC38-C03A-E345-9D02-12640DFE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EB6628-902E-724F-BE0B-143C03D6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10E8A-BFB5-A148-8C9C-7F99A499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514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DB7B8-A95F-F245-A7D7-91A34A91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3FE69-39C5-3B40-B16D-E4B3228C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D3E75D-E39C-C142-85DC-47FD999E6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54FF0E-B32D-6C46-890D-2572C7686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4EF2CF-EA97-DE45-9C59-5C6B41527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DF2391-74F3-E742-8213-749DBA57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A64A81-1CC0-A540-A58A-4B3FCE96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A44E91-32FC-AD4B-B077-4C12A920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99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C60CE-F319-914A-A035-77C191ED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86DE79-86C3-6342-9A66-830A8C99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EFA66A-0C6E-C849-98CC-5EF03182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08882-24CE-1948-B716-8F0FD919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377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C74F2C-92BC-C643-AFBC-DC4D9BFF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CF8890-F569-B34B-9FE3-8248CB28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BC0626-FB69-2F4E-A188-7CB69F79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48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CCA6B-396C-B74E-9B22-A046F13B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70B89-F902-BB44-9C8A-4F5F8540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3872B3-0CBA-3048-8712-C5FD09764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088D47-2311-F84D-9534-12A40012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D9350F-ECA1-C94B-89D3-771A8DF5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17BE5F-9AB1-7745-B719-74B6A0FD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268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EEB76-B957-CD49-BDF8-2D58F502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C194C3-B080-7D47-9A3B-DB98C725F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992DD0-300F-DF43-87AF-1CF8B577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45AEC-A8D2-5B45-921D-44C69ED9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7D513C-B8F4-284E-B215-470EAB30F6FD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23D030-D8B9-6849-81B0-1BB59F42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FF3CB-F3D9-E247-9F09-3FF68BB3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7B9EC0-C222-E8B4-A3CA-01DCBD06237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BC2B6C9-959A-E611-DE2D-BC3E6AFD2E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6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0911AEA-1734-9F40-9F9C-3A97ADCB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1242" y="2521645"/>
            <a:ext cx="4933076" cy="366116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Título Ponencia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06FE38D-DC4B-8B46-B83C-36EADBA0B824}"/>
              </a:ext>
            </a:extLst>
          </p:cNvPr>
          <p:cNvSpPr txBox="1">
            <a:spLocks/>
          </p:cNvSpPr>
          <p:nvPr/>
        </p:nvSpPr>
        <p:spPr>
          <a:xfrm>
            <a:off x="6096000" y="1805282"/>
            <a:ext cx="4933076" cy="3661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88C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Ponencia 24 </a:t>
            </a:r>
            <a:r>
              <a:rPr lang="es-ES" b="1" dirty="0" err="1">
                <a:solidFill>
                  <a:srgbClr val="88C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ES" b="1" dirty="0">
                <a:solidFill>
                  <a:srgbClr val="88C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50DE8CF-F973-D247-B98F-668AD5676F48}"/>
              </a:ext>
            </a:extLst>
          </p:cNvPr>
          <p:cNvSpPr txBox="1">
            <a:spLocks/>
          </p:cNvSpPr>
          <p:nvPr/>
        </p:nvSpPr>
        <p:spPr>
          <a:xfrm>
            <a:off x="6237514" y="3432085"/>
            <a:ext cx="4933076" cy="36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rgbClr val="88C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Nombres y Apellidos Ponentes 20ptos.</a:t>
            </a:r>
          </a:p>
        </p:txBody>
      </p:sp>
    </p:spTree>
    <p:extLst>
      <p:ext uri="{BB962C8B-B14F-4D97-AF65-F5344CB8AC3E}">
        <p14:creationId xmlns:p14="http://schemas.microsoft.com/office/powerpoint/2010/main" val="64044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6A6A8E-6B99-43E6-B331-5FFB158F4159}"/>
              </a:ext>
            </a:extLst>
          </p:cNvPr>
          <p:cNvSpPr txBox="1"/>
          <p:nvPr/>
        </p:nvSpPr>
        <p:spPr>
          <a:xfrm>
            <a:off x="248092" y="1431091"/>
            <a:ext cx="855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Título de la diapositiva (Arial 24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negrita)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BABBA7-9EFD-44DA-A891-0BAB5AFBE524}"/>
              </a:ext>
            </a:extLst>
          </p:cNvPr>
          <p:cNvSpPr txBox="1"/>
          <p:nvPr/>
        </p:nvSpPr>
        <p:spPr>
          <a:xfrm>
            <a:off x="248092" y="2106757"/>
            <a:ext cx="855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Texto (Arial 20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E18EBC-2C08-ABA5-6C93-20D62E09929F}"/>
              </a:ext>
            </a:extLst>
          </p:cNvPr>
          <p:cNvSpPr txBox="1"/>
          <p:nvPr/>
        </p:nvSpPr>
        <p:spPr>
          <a:xfrm>
            <a:off x="95693" y="6454085"/>
            <a:ext cx="774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ponencia Arial 14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DED14D-6C1B-9441-93F8-B3B907CEB612}"/>
              </a:ext>
            </a:extLst>
          </p:cNvPr>
          <p:cNvSpPr txBox="1"/>
          <p:nvPr/>
        </p:nvSpPr>
        <p:spPr>
          <a:xfrm>
            <a:off x="8361575" y="6454085"/>
            <a:ext cx="38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diapositiva /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diapositivas</a:t>
            </a:r>
          </a:p>
        </p:txBody>
      </p:sp>
    </p:spTree>
    <p:extLst>
      <p:ext uri="{BB962C8B-B14F-4D97-AF65-F5344CB8AC3E}">
        <p14:creationId xmlns:p14="http://schemas.microsoft.com/office/powerpoint/2010/main" val="3772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FDD70BD-D652-C52E-14BF-700CDDD962B0}"/>
              </a:ext>
            </a:extLst>
          </p:cNvPr>
          <p:cNvSpPr txBox="1"/>
          <p:nvPr/>
        </p:nvSpPr>
        <p:spPr>
          <a:xfrm>
            <a:off x="95693" y="6453543"/>
            <a:ext cx="7436323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ponencia Arial 14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37C50B-0EA4-B86B-6D41-83DAFEDD5380}"/>
              </a:ext>
            </a:extLst>
          </p:cNvPr>
          <p:cNvSpPr txBox="1"/>
          <p:nvPr/>
        </p:nvSpPr>
        <p:spPr>
          <a:xfrm>
            <a:off x="8295588" y="6453543"/>
            <a:ext cx="3896412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diapositiva /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diapositivas</a:t>
            </a:r>
          </a:p>
        </p:txBody>
      </p:sp>
    </p:spTree>
    <p:extLst>
      <p:ext uri="{BB962C8B-B14F-4D97-AF65-F5344CB8AC3E}">
        <p14:creationId xmlns:p14="http://schemas.microsoft.com/office/powerpoint/2010/main" val="1653049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98F7FEF2-CCF8-4005-9778-DDD52E390D91}"/>
</file>

<file path=customXml/itemProps2.xml><?xml version="1.0" encoding="utf-8"?>
<ds:datastoreItem xmlns:ds="http://schemas.openxmlformats.org/officeDocument/2006/customXml" ds:itemID="{45BEA5A7-5CEE-4906-9528-2C09406F8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5FDAA5-6D08-4DFF-BD2A-C01E5511421F}">
  <ds:schemaRefs>
    <ds:schemaRef ds:uri="http://www.w3.org/XML/1998/namespace"/>
    <ds:schemaRef ds:uri="0b84dae5-6e9f-484b-911b-b3edb3bcf73a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368a304-d57d-4ed9-a32c-01224511863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63</Words>
  <Application>Microsoft Macintosh PowerPoint</Application>
  <PresentationFormat>Panorámica</PresentationFormat>
  <Paragraphs>10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ANGELES PETKOVA SAIZ</dc:creator>
  <cp:lastModifiedBy>REBECA FERNANDEZ MORENO</cp:lastModifiedBy>
  <cp:revision>13</cp:revision>
  <dcterms:created xsi:type="dcterms:W3CDTF">2021-12-20T12:37:02Z</dcterms:created>
  <dcterms:modified xsi:type="dcterms:W3CDTF">2024-02-16T13:50:24Z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