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4"/>
  </p:sldMasterIdLst>
  <p:handoutMasterIdLst>
    <p:handoutMasterId r:id="rId6"/>
  </p:handoutMasterIdLst>
  <p:sldIdLst>
    <p:sldId id="256" r:id="rId5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35012"/>
    <a:srgbClr val="074B59"/>
    <a:srgbClr val="B41961"/>
    <a:srgbClr val="0171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4D5FFBE-DE2E-AC45-8DE7-2EDF91517109}" v="1" dt="2026-03-17T09:58:12.3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47"/>
    <p:restoredTop sz="94695"/>
  </p:normalViewPr>
  <p:slideViewPr>
    <p:cSldViewPr snapToGrid="0" snapToObjects="1">
      <p:cViewPr varScale="1">
        <p:scale>
          <a:sx n="68" d="100"/>
          <a:sy n="68" d="100"/>
        </p:scale>
        <p:origin x="332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97" d="100"/>
          <a:sy n="97" d="100"/>
        </p:scale>
        <p:origin x="3120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handoutMaster" Target="handoutMasters/handout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148284B2-1DC3-A244-9228-B6AB8A0B9FE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B13CA1E-AF87-5B4E-BDDF-50E154F3AA9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80D2AE-F78D-1C46-9DB5-1D909BAD2157}" type="datetimeFigureOut">
              <a:rPr lang="es-ES_tradnl" smtClean="0"/>
              <a:t>13/04/2026</a:t>
            </a:fld>
            <a:endParaRPr lang="es-ES_tradn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590C516-BF14-154D-AD34-0ECCDA5173B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9C64AAA-A47D-3542-8F46-24C7458BFB5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0B5BFC-5019-CD46-9DC0-65B1B013E4E4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9988858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B9EE4-0F45-9F4C-B06E-D9181F0EF981}" type="datetimeFigureOut">
              <a:rPr lang="es-ES_tradnl" smtClean="0"/>
              <a:t>13/04/2026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DE821-1AFF-A949-AD4E-363CD3BCEC8E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72613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B9EE4-0F45-9F4C-B06E-D9181F0EF981}" type="datetimeFigureOut">
              <a:rPr lang="es-ES_tradnl" smtClean="0"/>
              <a:t>13/04/2026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DE821-1AFF-A949-AD4E-363CD3BCEC8E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293493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B9EE4-0F45-9F4C-B06E-D9181F0EF981}" type="datetimeFigureOut">
              <a:rPr lang="es-ES_tradnl" smtClean="0"/>
              <a:t>13/04/2026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DE821-1AFF-A949-AD4E-363CD3BCEC8E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995673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B9EE4-0F45-9F4C-B06E-D9181F0EF981}" type="datetimeFigureOut">
              <a:rPr lang="es-ES_tradnl" smtClean="0"/>
              <a:t>13/04/2026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DE821-1AFF-A949-AD4E-363CD3BCEC8E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648212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B9EE4-0F45-9F4C-B06E-D9181F0EF981}" type="datetimeFigureOut">
              <a:rPr lang="es-ES_tradnl" smtClean="0"/>
              <a:t>13/04/2026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DE821-1AFF-A949-AD4E-363CD3BCEC8E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959600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B9EE4-0F45-9F4C-B06E-D9181F0EF981}" type="datetimeFigureOut">
              <a:rPr lang="es-ES_tradnl" smtClean="0"/>
              <a:t>13/04/2026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DE821-1AFF-A949-AD4E-363CD3BCEC8E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132987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B9EE4-0F45-9F4C-B06E-D9181F0EF981}" type="datetimeFigureOut">
              <a:rPr lang="es-ES_tradnl" smtClean="0"/>
              <a:t>13/04/2026</a:t>
            </a:fld>
            <a:endParaRPr lang="es-ES_trad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DE821-1AFF-A949-AD4E-363CD3BCEC8E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136294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B9EE4-0F45-9F4C-B06E-D9181F0EF981}" type="datetimeFigureOut">
              <a:rPr lang="es-ES_tradnl" smtClean="0"/>
              <a:t>13/04/2026</a:t>
            </a:fld>
            <a:endParaRPr lang="es-ES_trad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DE821-1AFF-A949-AD4E-363CD3BCEC8E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035462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B9EE4-0F45-9F4C-B06E-D9181F0EF981}" type="datetimeFigureOut">
              <a:rPr lang="es-ES_tradnl" smtClean="0"/>
              <a:t>13/04/2026</a:t>
            </a:fld>
            <a:endParaRPr lang="es-ES_trad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DE821-1AFF-A949-AD4E-363CD3BCEC8E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677142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B9EE4-0F45-9F4C-B06E-D9181F0EF981}" type="datetimeFigureOut">
              <a:rPr lang="es-ES_tradnl" smtClean="0"/>
              <a:t>13/04/2026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DE821-1AFF-A949-AD4E-363CD3BCEC8E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175410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B9EE4-0F45-9F4C-B06E-D9181F0EF981}" type="datetimeFigureOut">
              <a:rPr lang="es-ES_tradnl" smtClean="0"/>
              <a:t>13/04/2026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DE821-1AFF-A949-AD4E-363CD3BCEC8E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934927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4/13/2026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E8FB72B4-628A-B3D2-86B1-FD24204B73C0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7559675" cy="11342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1467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ítulo 2">
            <a:extLst>
              <a:ext uri="{FF2B5EF4-FFF2-40B4-BE49-F238E27FC236}">
                <a16:creationId xmlns:a16="http://schemas.microsoft.com/office/drawing/2014/main" id="{A29DB841-3925-461F-8550-D5F654C2B3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7135" y="1802235"/>
            <a:ext cx="6225403" cy="196627"/>
          </a:xfrm>
        </p:spPr>
        <p:txBody>
          <a:bodyPr>
            <a:noAutofit/>
          </a:bodyPr>
          <a:lstStyle/>
          <a:p>
            <a:r>
              <a:rPr lang="es-ES" sz="2800" b="1" dirty="0">
                <a:solidFill>
                  <a:srgbClr val="074B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</a:t>
            </a:r>
          </a:p>
        </p:txBody>
      </p:sp>
      <p:sp>
        <p:nvSpPr>
          <p:cNvPr id="8" name="Subtítulo 2">
            <a:extLst>
              <a:ext uri="{FF2B5EF4-FFF2-40B4-BE49-F238E27FC236}">
                <a16:creationId xmlns:a16="http://schemas.microsoft.com/office/drawing/2014/main" id="{75B5DC82-D39B-4C87-A361-209DF21A709F}"/>
              </a:ext>
            </a:extLst>
          </p:cNvPr>
          <p:cNvSpPr txBox="1">
            <a:spLocks/>
          </p:cNvSpPr>
          <p:nvPr/>
        </p:nvSpPr>
        <p:spPr>
          <a:xfrm>
            <a:off x="667134" y="2342244"/>
            <a:ext cx="6225403" cy="196627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 defTabSz="3239902" rtl="0" eaLnBrk="1" latinLnBrk="0" hangingPunct="1">
              <a:lnSpc>
                <a:spcPct val="90000"/>
              </a:lnSpc>
              <a:spcBef>
                <a:spcPts val="3543"/>
              </a:spcBef>
              <a:buFont typeface="Arial" panose="020B0604020202020204" pitchFamily="34" charset="0"/>
              <a:buNone/>
              <a:defRPr sz="85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619951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70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239902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859853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479804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099755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719706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339657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959608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400" dirty="0">
                <a:solidFill>
                  <a:srgbClr val="E350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Autores</a:t>
            </a:r>
            <a:r>
              <a:rPr lang="es-ES" sz="1371" b="1" dirty="0">
                <a:solidFill>
                  <a:srgbClr val="E35012"/>
                </a:solidFill>
                <a:latin typeface="Montserrat" panose="00000500000000000000" pitchFamily="2" charset="0"/>
              </a:rPr>
              <a:t> </a:t>
            </a:r>
          </a:p>
        </p:txBody>
      </p:sp>
      <p:sp>
        <p:nvSpPr>
          <p:cNvPr id="2" name="Subtítulo 2">
            <a:extLst>
              <a:ext uri="{FF2B5EF4-FFF2-40B4-BE49-F238E27FC236}">
                <a16:creationId xmlns:a16="http://schemas.microsoft.com/office/drawing/2014/main" id="{E05AE0C0-02D0-5EBD-7062-78C33C22BD4A}"/>
              </a:ext>
            </a:extLst>
          </p:cNvPr>
          <p:cNvSpPr txBox="1">
            <a:spLocks/>
          </p:cNvSpPr>
          <p:nvPr/>
        </p:nvSpPr>
        <p:spPr>
          <a:xfrm>
            <a:off x="662763" y="3140526"/>
            <a:ext cx="6225403" cy="19662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755934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None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77967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55934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33902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11869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9836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67803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45771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023738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Subtítulo de apartado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2284503-A7F3-5D41-C38D-BA0D3FAE5A00}"/>
              </a:ext>
            </a:extLst>
          </p:cNvPr>
          <p:cNvSpPr txBox="1">
            <a:spLocks/>
          </p:cNvSpPr>
          <p:nvPr/>
        </p:nvSpPr>
        <p:spPr>
          <a:xfrm>
            <a:off x="667135" y="3563113"/>
            <a:ext cx="6225403" cy="19662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755934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None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77967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55934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33902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11869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9836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67803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45771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023738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Texto del apartado</a:t>
            </a:r>
          </a:p>
        </p:txBody>
      </p:sp>
    </p:spTree>
    <p:extLst>
      <p:ext uri="{BB962C8B-B14F-4D97-AF65-F5344CB8AC3E}">
        <p14:creationId xmlns:p14="http://schemas.microsoft.com/office/powerpoint/2010/main" val="29724534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Tema de 2022">
  <a:themeElements>
    <a:clrScheme name="Office 2013 - Tema de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Tema de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Tema de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88C3BFE4CBDDE4584E14A4BD042F288" ma:contentTypeVersion="17" ma:contentTypeDescription="Create a new document." ma:contentTypeScope="" ma:versionID="c3068dd5b2dfac80910aa5c3fc8d2a23">
  <xsd:schema xmlns:xsd="http://www.w3.org/2001/XMLSchema" xmlns:xs="http://www.w3.org/2001/XMLSchema" xmlns:p="http://schemas.microsoft.com/office/2006/metadata/properties" xmlns:ns3="5eabd082-ec2e-4d7c-aaa0-d31072a5946e" xmlns:ns4="886e6c4a-c243-4f3a-9abc-445c5c5c2f9e" targetNamespace="http://schemas.microsoft.com/office/2006/metadata/properties" ma:root="true" ma:fieldsID="7d6b071a2cc051c2cdde7ed1c3975e6e" ns3:_="" ns4:_="">
    <xsd:import namespace="5eabd082-ec2e-4d7c-aaa0-d31072a5946e"/>
    <xsd:import namespace="886e6c4a-c243-4f3a-9abc-445c5c5c2f9e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_activity" minOccurs="0"/>
                <xsd:element ref="ns4:MediaServiceDateTaken" minOccurs="0"/>
                <xsd:element ref="ns4:MediaServiceObjectDetectorVersions" minOccurs="0"/>
                <xsd:element ref="ns4:MediaLengthInSeconds" minOccurs="0"/>
                <xsd:element ref="ns4:MediaServiceLocation" minOccurs="0"/>
                <xsd:element ref="ns4:MediaServiceSystemTags" minOccurs="0"/>
                <xsd:element ref="ns4:MediaServiceSearchProperties" minOccurs="0"/>
                <xsd:element ref="ns4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abd082-ec2e-4d7c-aaa0-d31072a5946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6e6c4a-c243-4f3a-9abc-445c5c5c2f9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_activity" ma:index="17" nillable="true" ma:displayName="_activity" ma:hidden="true" ma:internalName="_activity">
      <xsd:simpleType>
        <xsd:restriction base="dms:Note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SystemTags" ma:index="22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886e6c4a-c243-4f3a-9abc-445c5c5c2f9e" xsi:nil="true"/>
  </documentManagement>
</p:properties>
</file>

<file path=customXml/itemProps1.xml><?xml version="1.0" encoding="utf-8"?>
<ds:datastoreItem xmlns:ds="http://schemas.openxmlformats.org/officeDocument/2006/customXml" ds:itemID="{041FE123-36C6-48AC-936F-4399C5B50E3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eabd082-ec2e-4d7c-aaa0-d31072a5946e"/>
    <ds:schemaRef ds:uri="886e6c4a-c243-4f3a-9abc-445c5c5c2f9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5C8D5B1-0066-4979-9673-F69C7816197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3B90DE3-CFD9-4CEB-8E64-7C7EBA22084C}">
  <ds:schemaRefs>
    <ds:schemaRef ds:uri="886e6c4a-c243-4f3a-9abc-445c5c5c2f9e"/>
    <ds:schemaRef ds:uri="http://purl.org/dc/elements/1.1/"/>
    <ds:schemaRef ds:uri="http://purl.org/dc/dcmitype/"/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5eabd082-ec2e-4d7c-aaa0-d31072a5946e"/>
    <ds:schemaRef ds:uri="http://schemas.microsoft.com/office/2006/metadata/properties"/>
  </ds:schemaRefs>
</ds:datastoreItem>
</file>

<file path=docMetadata/LabelInfo.xml><?xml version="1.0" encoding="utf-8"?>
<clbl:labelList xmlns:clbl="http://schemas.microsoft.com/office/2020/mipLabelMetadata">
  <clbl:label id="{da060e56-5e46-475d-8b74-5fb187bd2177}" enabled="0" method="" siteId="{da060e56-5e46-475d-8b74-5fb187bd2177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86</TotalTime>
  <Words>8</Words>
  <Application>Microsoft Office PowerPoint</Application>
  <PresentationFormat>Personalizado</PresentationFormat>
  <Paragraphs>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Montserrat</vt:lpstr>
      <vt:lpstr>Office 2013 - Tema de 2022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 ANGELES PETKOVA SAIZ</dc:creator>
  <cp:lastModifiedBy>VANESSA DEL RIO MUÑOZ</cp:lastModifiedBy>
  <cp:revision>11</cp:revision>
  <dcterms:created xsi:type="dcterms:W3CDTF">2022-02-08T13:45:04Z</dcterms:created>
  <dcterms:modified xsi:type="dcterms:W3CDTF">2026-04-13T16:47:33Z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0x010100788C3BFE4CBDDE4584E14A4BD042F288</vt:lpwstr>
  </property>
</Properties>
</file>