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handoutMasterIdLst>
    <p:handoutMasterId r:id="rId6"/>
  </p:handout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5012"/>
    <a:srgbClr val="074B59"/>
    <a:srgbClr val="B41961"/>
    <a:srgbClr val="0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D5FFBE-DE2E-AC45-8DE7-2EDF91517109}" v="1" dt="2026-03-17T09:58:12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7"/>
    <p:restoredTop sz="94695"/>
  </p:normalViewPr>
  <p:slideViewPr>
    <p:cSldViewPr snapToGrid="0" snapToObjects="1">
      <p:cViewPr varScale="1">
        <p:scale>
          <a:sx n="17" d="100"/>
          <a:sy n="17" d="100"/>
        </p:scale>
        <p:origin x="323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48284B2-1DC3-A244-9228-B6AB8A0B9F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13CA1E-AF87-5B4E-BDDF-50E154F3AA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D2AE-F78D-1C46-9DB5-1D909BAD2157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590C516-BF14-154D-AD34-0ECCDA5173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C64AAA-A47D-3542-8F46-24C7458BFB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B5BFC-5019-CD46-9DC0-65B1B013E4E4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88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26477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695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3709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037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643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3389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0291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2752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6665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6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9EE4-0F45-9F4C-B06E-D9181F0EF981}" type="datetimeFigureOut">
              <a:rPr lang="es-ES_tradnl" smtClean="0"/>
              <a:t>15/04/2026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DE821-1AFF-A949-AD4E-363CD3BCEC8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2237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3B48770-7200-04D8-FF18-9D7BBDDFF1E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0"/>
            <a:ext cx="32399288" cy="4582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>
            <a:extLst>
              <a:ext uri="{FF2B5EF4-FFF2-40B4-BE49-F238E27FC236}">
                <a16:creationId xmlns:a16="http://schemas.microsoft.com/office/drawing/2014/main" id="{A29DB841-3925-461F-8550-D5F654C2B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78198" y="6958261"/>
            <a:ext cx="6225403" cy="540009"/>
          </a:xfrm>
        </p:spPr>
        <p:txBody>
          <a:bodyPr>
            <a:noAutofit/>
          </a:bodyPr>
          <a:lstStyle/>
          <a:p>
            <a:r>
              <a:rPr lang="es-ES" sz="6600" b="1" dirty="0">
                <a:solidFill>
                  <a:srgbClr val="074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es-ES" sz="6000" b="1" dirty="0">
              <a:solidFill>
                <a:srgbClr val="074B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75B5DC82-D39B-4C87-A361-209DF21A709F}"/>
              </a:ext>
            </a:extLst>
          </p:cNvPr>
          <p:cNvSpPr txBox="1">
            <a:spLocks/>
          </p:cNvSpPr>
          <p:nvPr/>
        </p:nvSpPr>
        <p:spPr>
          <a:xfrm>
            <a:off x="13086942" y="8253445"/>
            <a:ext cx="6225403" cy="5723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6000" dirty="0">
                <a:solidFill>
                  <a:srgbClr val="E35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s-ES" sz="6000" b="1" dirty="0">
                <a:solidFill>
                  <a:srgbClr val="E35012"/>
                </a:solidFill>
                <a:latin typeface="Montserrat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2453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8C3BFE4CBDDE4584E14A4BD042F288" ma:contentTypeVersion="17" ma:contentTypeDescription="Create a new document." ma:contentTypeScope="" ma:versionID="c3068dd5b2dfac80910aa5c3fc8d2a23">
  <xsd:schema xmlns:xsd="http://www.w3.org/2001/XMLSchema" xmlns:xs="http://www.w3.org/2001/XMLSchema" xmlns:p="http://schemas.microsoft.com/office/2006/metadata/properties" xmlns:ns3="5eabd082-ec2e-4d7c-aaa0-d31072a5946e" xmlns:ns4="886e6c4a-c243-4f3a-9abc-445c5c5c2f9e" targetNamespace="http://schemas.microsoft.com/office/2006/metadata/properties" ma:root="true" ma:fieldsID="7d6b071a2cc051c2cdde7ed1c3975e6e" ns3:_="" ns4:_="">
    <xsd:import namespace="5eabd082-ec2e-4d7c-aaa0-d31072a5946e"/>
    <xsd:import namespace="886e6c4a-c243-4f3a-9abc-445c5c5c2f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bd082-ec2e-4d7c-aaa0-d31072a594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e6c4a-c243-4f3a-9abc-445c5c5c2f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6e6c4a-c243-4f3a-9abc-445c5c5c2f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41FE123-36C6-48AC-936F-4399C5B50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abd082-ec2e-4d7c-aaa0-d31072a5946e"/>
    <ds:schemaRef ds:uri="886e6c4a-c243-4f3a-9abc-445c5c5c2f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B90DE3-CFD9-4CEB-8E64-7C7EBA22084C}">
  <ds:schemaRefs>
    <ds:schemaRef ds:uri="886e6c4a-c243-4f3a-9abc-445c5c5c2f9e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eabd082-ec2e-4d7c-aaa0-d31072a5946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5C8D5B1-0066-4979-9673-F69C7816197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2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 ANGELES PETKOVA SAIZ</dc:creator>
  <cp:lastModifiedBy>Alba Garcia Rodriguez</cp:lastModifiedBy>
  <cp:revision>14</cp:revision>
  <dcterms:created xsi:type="dcterms:W3CDTF">2022-02-08T13:45:04Z</dcterms:created>
  <dcterms:modified xsi:type="dcterms:W3CDTF">2026-04-15T17:11:45Z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0x010100788C3BFE4CBDDE4584E14A4BD042F288</vt:lpwstr>
  </property>
</Properties>
</file>